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"/>
  </p:notesMasterIdLst>
  <p:sldIdLst>
    <p:sldId id="256" r:id="rId3"/>
    <p:sldId id="274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DAEBA-4798-41E3-84CD-642F1B6D1F68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14E1B-5AD4-4554-989F-0382E02000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665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‘start movie’ triangle</a:t>
            </a:r>
          </a:p>
          <a:p>
            <a:r>
              <a:rPr lang="en-GB" dirty="0"/>
              <a:t>The yellowy</a:t>
            </a:r>
            <a:r>
              <a:rPr lang="en-GB" baseline="0" dirty="0"/>
              <a:t> blobs might be wax secretions from the cornicles, thought to deter predators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4FC11-00C7-4DF0-9F68-2EFFD15DE1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93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08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68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07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54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68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657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719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356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825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175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06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080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342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906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97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60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487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9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806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34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8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75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48481-0202-4940-9415-EC335DC20BC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68EB2-1653-49B5-89C1-FEA8718885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99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8F3F1-13DA-44A9-9FDC-65FCF26950DC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802FE-EB79-4753-9A39-D41558D38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4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D8F5D-BE21-4CCE-9BCB-7E5BCF3981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Digital microscope video clips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9BAB6-81A5-454E-AFB0-CCEA6D6F63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734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AB0F-7375-47D3-9162-637DFD6E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78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Aphid emerging from exoskeleton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3100" dirty="0">
                <a:solidFill>
                  <a:schemeClr val="bg1"/>
                </a:solidFill>
              </a:rPr>
              <a:t>(video clip).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700" dirty="0">
                <a:solidFill>
                  <a:schemeClr val="bg1"/>
                </a:solidFill>
              </a:rPr>
              <a:t>After emergence they are soft and grow quickly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bugclips4">
            <a:hlinkClick r:id="" action="ppaction://media"/>
            <a:extLst>
              <a:ext uri="{FF2B5EF4-FFF2-40B4-BE49-F238E27FC236}">
                <a16:creationId xmlns:a16="http://schemas.microsoft.com/office/drawing/2014/main" id="{4AE2C2E8-FC78-40B8-9F3A-ABC3975F16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6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99" y="1463562"/>
            <a:ext cx="7508875" cy="56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6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32</Words>
  <Application>Microsoft Office PowerPoint</Application>
  <PresentationFormat>On-screen Show (4:3)</PresentationFormat>
  <Paragraphs>5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1_Office Theme</vt:lpstr>
      <vt:lpstr>Digital microscope video clips</vt:lpstr>
      <vt:lpstr>Aphid emerging from exoskeleton (video clip).  After emergence they are soft and grow quickly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microscope video clips</dc:title>
  <dc:creator>Peter Harper</dc:creator>
  <cp:lastModifiedBy>Peter Harper</cp:lastModifiedBy>
  <cp:revision>4</cp:revision>
  <dcterms:created xsi:type="dcterms:W3CDTF">2019-03-21T11:31:58Z</dcterms:created>
  <dcterms:modified xsi:type="dcterms:W3CDTF">2019-03-21T11:43:59Z</dcterms:modified>
</cp:coreProperties>
</file>